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embeddedFontLst>
    <p:embeddedFont>
      <p:font typeface="나눔바른펜" panose="020B0503000000000000" pitchFamily="50" charset="-127"/>
      <p:regular r:id="rId4"/>
      <p:bold r:id="rId5"/>
    </p:embeddedFont>
    <p:embeddedFont>
      <p:font typeface="맑은 고딕" panose="020B0503020000020004" pitchFamily="50" charset="-127"/>
      <p:regular r:id="rId6"/>
      <p:bold r:id="rId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7CECC0-645A-40BE-B546-06C9A7B94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27740C6-12C1-411F-A722-FD1B22354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A09617-8BFB-4DCD-A136-3B01B497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ACED82-0FA0-4739-9EE5-89D3C628D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D58FB0-8362-4BE2-B3D4-97530FB1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290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D998E-E58E-453D-A981-FC274F411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756177-D3D9-4F6C-B0E6-635EE5930B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9F21A0-CCEF-4FDA-A34C-54F8E70BE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EFE54-23E9-4D99-8A37-F4914E0C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125F36-9854-49A2-A7DA-BF46B8982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666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93B6DC3-1BB1-494B-AA28-3036FD332E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008BF3-FAC3-485F-81DD-D92B2ACF1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CD88FA-09BD-4CB3-BC92-F8487E721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6DBC26-3780-4B85-A3B7-5F40E3BBA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5E225D-4832-4B80-86D2-D41A93796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516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F05063-78A7-48D5-B74C-2684B635A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B8520F-2731-4E15-B701-9B4C9212E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3800B5-9519-4F53-9444-948F0896F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5CFD07-1ACC-4213-B3A7-478E0822D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C6AB51-B958-42C7-B30B-BB3C8E3CF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530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74A2A9-3D0C-4987-8B98-19C829DDA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FA7180-79A7-42EA-93A0-FF348A737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3E1336-5F3F-488A-B4A1-72BECC780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54B5F2-EB18-441B-922C-8A442CF67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D3837C-773B-44B9-86CF-E47527D8F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699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49874-4DE4-4F21-BA15-4866DA905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824836-C57F-40B1-91E2-B51A7271B4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573D097-77CE-423E-A5A5-EDA9CB728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E90C9A-5C07-4CFF-9696-F839EABDD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1CA02C-F276-4361-B213-0DF74245D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055688-712E-461D-83F4-73194BC5D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172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877A91-6239-48A3-91FB-D369CED22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A92FA1-1E54-4EEF-8C6F-FCCB24E28D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9B8B41-18CA-4B18-B018-3EBDE2E3CB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E3AE61F-2341-461B-9CAD-2BE31AF8A6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7A883C7-A90E-43E4-AA60-01D5A1FCE2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CA08291-F087-4C48-BF57-A215CF06D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0D2DA4F-AC82-4B2D-8097-DBD786A67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3853F28-BA50-44A2-9585-D3995DCF7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655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819572-3FBC-48EC-B6C2-E3320186D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138125-9757-4190-B0E3-F106B6579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47D7C21-434D-4FA1-BD69-64DA5B028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786D69D-A91E-4817-863A-65FF85088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571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88A2D7-519C-44FB-8329-E74585534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CF50D8D-09AD-4483-AD17-3AC2DFADC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02CFBD-F395-4943-9B72-6D2C12B0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5808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30B37D-44E3-434F-9BA0-1B7B85A15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AA7F36-B692-4601-BEBB-030059A3C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3E88E9-252B-4A81-9D90-525A467DCA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CA466A-C255-4464-B223-43459F18E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D66A9C-6A68-4E8C-8D65-06F88AF44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2CE300-C1D3-4199-BC60-37667ADA1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188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A59E0-193E-4E1F-B9F4-6CF40F53E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288C61A-5E76-4B82-B323-AAAF69270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F9CADD3-BC05-430B-9451-D2A4AD941D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92E8F2-5D88-429F-A960-F365EADDB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F0C325-6CDB-4200-B12C-0B78EDC48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B9079C-F0AF-4D41-B44C-C7EE901A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6510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DAC874C-7BBE-4604-8AB2-2D75D190C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A3E8FA-D25F-436A-A43A-B0A1396C9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85CEC0-1158-4AE0-9DD1-0FD7679C11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3300BF-DDA0-446C-8D00-9A3F77C40F4A}" type="datetimeFigureOut">
              <a:rPr lang="ko-KR" altLang="en-US" smtClean="0"/>
              <a:t>2019-03-14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A67F63-0C56-4971-A2E8-F1A4A9836A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8A2E40-FBF9-4AD0-8531-696791F80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29016-162C-4FA0-B528-BDA8984511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784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88A19118-77C1-4409-80BC-89651C2E0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842" y="1773361"/>
            <a:ext cx="4234732" cy="42347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33780D-E656-48E3-A667-6110D6464E63}"/>
              </a:ext>
            </a:extLst>
          </p:cNvPr>
          <p:cNvSpPr txBox="1"/>
          <p:nvPr/>
        </p:nvSpPr>
        <p:spPr>
          <a:xfrm>
            <a:off x="906448" y="654197"/>
            <a:ext cx="6066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모바일 응용 소프트웨어 설계 </a:t>
            </a:r>
            <a:r>
              <a:rPr lang="en-US" altLang="ko-KR" dirty="0"/>
              <a:t>- </a:t>
            </a:r>
            <a:r>
              <a:rPr lang="ko-KR" altLang="en-US" dirty="0"/>
              <a:t>자기소개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70F49A-78AC-432D-B4EC-8E96B460C501}"/>
              </a:ext>
            </a:extLst>
          </p:cNvPr>
          <p:cNvSpPr txBox="1"/>
          <p:nvPr/>
        </p:nvSpPr>
        <p:spPr>
          <a:xfrm>
            <a:off x="5804451" y="1439635"/>
            <a:ext cx="59922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ea typeface="나눔바른펜" panose="020B0503000000000000" pitchFamily="50" charset="-127"/>
              </a:rPr>
              <a:t>[ </a:t>
            </a:r>
            <a:r>
              <a:rPr lang="ko-KR" altLang="en-US" b="1" dirty="0">
                <a:ea typeface="나눔바른펜" panose="020B0503000000000000" pitchFamily="50" charset="-127"/>
              </a:rPr>
              <a:t>이름 </a:t>
            </a:r>
            <a:r>
              <a:rPr lang="en-US" altLang="ko-KR" b="1" dirty="0">
                <a:ea typeface="나눔바른펜" panose="020B0503000000000000" pitchFamily="50" charset="-127"/>
              </a:rPr>
              <a:t>] 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 채 은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                        </a:t>
            </a:r>
            <a:r>
              <a:rPr lang="en-US" altLang="ko-KR" b="1" dirty="0">
                <a:ea typeface="나눔바른펜" panose="020B0503000000000000" pitchFamily="50" charset="-127"/>
              </a:rPr>
              <a:t>[ </a:t>
            </a:r>
            <a:r>
              <a:rPr lang="ko-KR" altLang="en-US" b="1" dirty="0">
                <a:ea typeface="나눔바른펜" panose="020B0503000000000000" pitchFamily="50" charset="-127"/>
              </a:rPr>
              <a:t>학번 </a:t>
            </a:r>
            <a:r>
              <a:rPr lang="en-US" altLang="ko-KR" b="1" dirty="0">
                <a:ea typeface="나눔바른펜" panose="020B0503000000000000" pitchFamily="50" charset="-127"/>
              </a:rPr>
              <a:t>] 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12161774</a:t>
            </a:r>
          </a:p>
          <a:p>
            <a:endParaRPr lang="en-US" altLang="ko-KR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b="1" dirty="0">
                <a:ea typeface="나눔바른펜" panose="020B0503000000000000" pitchFamily="50" charset="-127"/>
              </a:rPr>
              <a:t>[ </a:t>
            </a:r>
            <a:r>
              <a:rPr lang="ko-KR" altLang="en-US" b="1" dirty="0">
                <a:ea typeface="나눔바른펜" panose="020B0503000000000000" pitchFamily="50" charset="-127"/>
              </a:rPr>
              <a:t>전화 </a:t>
            </a:r>
            <a:r>
              <a:rPr lang="en-US" altLang="ko-KR" b="1" dirty="0">
                <a:ea typeface="나눔바른펜" panose="020B0503000000000000" pitchFamily="50" charset="-127"/>
              </a:rPr>
              <a:t>] 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010-3156-1690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             </a:t>
            </a:r>
            <a:r>
              <a:rPr lang="en-US" altLang="ko-KR" b="1" dirty="0">
                <a:ea typeface="나눔바른펜" panose="020B0503000000000000" pitchFamily="50" charset="-127"/>
              </a:rPr>
              <a:t>[ </a:t>
            </a:r>
            <a:r>
              <a:rPr lang="ko-KR" altLang="en-US" b="1" dirty="0">
                <a:ea typeface="나눔바른펜" panose="020B0503000000000000" pitchFamily="50" charset="-127"/>
              </a:rPr>
              <a:t>이메일 </a:t>
            </a:r>
            <a:r>
              <a:rPr lang="en-US" altLang="ko-KR" b="1" dirty="0">
                <a:ea typeface="나눔바른펜" panose="020B0503000000000000" pitchFamily="50" charset="-127"/>
              </a:rPr>
              <a:t>] 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eunny1690@naver.com</a:t>
            </a:r>
          </a:p>
          <a:p>
            <a:endParaRPr lang="en-US" altLang="ko-KR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3F94EF7-0A86-41CD-BF60-A53EE8174D2A}"/>
              </a:ext>
            </a:extLst>
          </p:cNvPr>
          <p:cNvSpPr/>
          <p:nvPr/>
        </p:nvSpPr>
        <p:spPr>
          <a:xfrm>
            <a:off x="5804452" y="2491346"/>
            <a:ext cx="5593861" cy="4072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[ </a:t>
            </a:r>
            <a:r>
              <a:rPr lang="ko-KR" altLang="en-US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본인 소개 </a:t>
            </a:r>
            <a:r>
              <a:rPr lang="en-US" altLang="ko-KR" b="1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]</a:t>
            </a:r>
            <a:endParaRPr lang="en-US" altLang="ko-KR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안녕하세요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! 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저는 올해 정보통신공학과 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4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학년에 재학 중인 이 채 은 입니다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처음 정보통신공학과에 진학할 때는 취업이 잘 된다는 이야기만 듣고 선택했습니다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하지만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2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학년이 되고 여러 과목을 배우면서 전공에 대한 관심이 커졌습니다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HW / SW 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모두 재미있게 느껴졌기 때문에 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학년 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학기 때 두 개의 전공을 병행해서 같이 들었었습니다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하지만 전문성을 갖추려면 한 쪽을 선택해야 된다는 생각이 들었고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3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학년 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학기 때 조금 더 흥미가 있는 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SW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 선택하게 됐습니다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다른 학우들보다 조금 늦게 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SW 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쪽에 깊게 들어왔다는 불안함이 있지만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끝까지 노력하면 좋은 결과가 있을 것이라고 생각하고 부족한만큼 더 열심히 배우고 공부하려고 합니다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단순히 흥미에만 그치지 않고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실력을 키워 멋진 사회인이 되어 학교를 졸업하고 싶습니다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! </a:t>
            </a:r>
            <a:r>
              <a:rPr lang="en-US" altLang="ko-KR" sz="1600" dirty="0">
                <a:latin typeface="나눔바른펜" panose="020B0503000000000000" pitchFamily="50" charset="-127"/>
                <a:ea typeface="나눔바른펜" panose="020B0503000000000000" pitchFamily="50" charset="-127"/>
                <a:sym typeface="Wingdings" panose="05000000000000000000" pitchFamily="2" charset="2"/>
              </a:rPr>
              <a:t></a:t>
            </a:r>
            <a:endParaRPr lang="en-US" altLang="ko-KR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9925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333780D-E656-48E3-A667-6110D6464E63}"/>
              </a:ext>
            </a:extLst>
          </p:cNvPr>
          <p:cNvSpPr txBox="1"/>
          <p:nvPr/>
        </p:nvSpPr>
        <p:spPr>
          <a:xfrm>
            <a:off x="906448" y="654197"/>
            <a:ext cx="6066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모바일 응용 소프트웨어 설계 </a:t>
            </a:r>
            <a:r>
              <a:rPr lang="en-US" altLang="ko-KR" dirty="0"/>
              <a:t>- </a:t>
            </a:r>
            <a:r>
              <a:rPr lang="ko-KR" altLang="en-US" dirty="0"/>
              <a:t>자기소개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70F49A-78AC-432D-B4EC-8E96B460C501}"/>
              </a:ext>
            </a:extLst>
          </p:cNvPr>
          <p:cNvSpPr txBox="1"/>
          <p:nvPr/>
        </p:nvSpPr>
        <p:spPr>
          <a:xfrm>
            <a:off x="906448" y="1023529"/>
            <a:ext cx="10448736" cy="5317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en-US" altLang="ko-KR" dirty="0"/>
              <a:t>[ </a:t>
            </a:r>
            <a:r>
              <a:rPr lang="ko-KR" altLang="en-US" dirty="0"/>
              <a:t>관심 분야 </a:t>
            </a:r>
            <a:r>
              <a:rPr lang="en-US" altLang="ko-KR" dirty="0"/>
              <a:t>]</a:t>
            </a:r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소프트웨어 과목을 깊게 듣게 된 것이 작년 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학기 입니다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따라서 설계 과목도 데이터베이스 설계를 가장 먼저 접하게 됐습니다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사용자의 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need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 파악해서 편리한 생활이 가능할 수 있는 어플리케이션을 설계하기 위해 데이터를 다루는 내용이 정말 흥미로웠습니다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아직 전문적으로 접한 경험은 없지만 딥러닝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머신 러닝 쪽 경험도 해보고 싶습니다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또한 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학년 초반에 독학으로 아주 잠깐 안드로이드 스튜디오 디자인을 공부한 적이 있습니다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따라서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프론트 엔드를 디자인하고 공부하는 분야에 관심을 갖게 됐습니다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[ </a:t>
            </a:r>
            <a:r>
              <a:rPr lang="ko-KR" altLang="en-US" dirty="0"/>
              <a:t>진로 계획 </a:t>
            </a:r>
            <a:r>
              <a:rPr lang="en-US" altLang="ko-KR" dirty="0"/>
              <a:t>]</a:t>
            </a:r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	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아직 경험해본 분야가 적지만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조금 더 많은 경험을 통해 소프트웨어 분야의 다양한 진로를 학습하려고 합니다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 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조금은 막연할 수도 있지만 소프트웨어 개발팀에서 일하면서 제가 가장 좋아하는 분야를 찾고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끊임 없이 공부하여 제가 찾은 분야에서 만큼은 수요에 맞게 효율적으로 개발을 해낼 수 있는 개발자가 되고 싶습니다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4344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163</Words>
  <Application>Microsoft Office PowerPoint</Application>
  <PresentationFormat>와이드스크린</PresentationFormat>
  <Paragraphs>16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Arial</vt:lpstr>
      <vt:lpstr>나눔바른펜</vt:lpstr>
      <vt:lpstr>맑은 고딕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채은</dc:creator>
  <cp:lastModifiedBy>채은</cp:lastModifiedBy>
  <cp:revision>5</cp:revision>
  <dcterms:created xsi:type="dcterms:W3CDTF">2019-03-13T15:16:08Z</dcterms:created>
  <dcterms:modified xsi:type="dcterms:W3CDTF">2019-03-13T15:54:01Z</dcterms:modified>
</cp:coreProperties>
</file>

<file path=docProps/thumbnail.jpeg>
</file>